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7775575" cy="10907713"/>
  <p:notesSz cx="6669088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3317"/>
    <a:srgbClr val="8FC31F"/>
    <a:srgbClr val="EA5514"/>
    <a:srgbClr val="FF9933"/>
    <a:srgbClr val="000066"/>
    <a:srgbClr val="66FF33"/>
    <a:srgbClr val="66FF66"/>
    <a:srgbClr val="ED6C00"/>
    <a:srgbClr val="65AADD"/>
    <a:srgbClr val="0099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63" autoAdjust="0"/>
    <p:restoredTop sz="94660"/>
  </p:normalViewPr>
  <p:slideViewPr>
    <p:cSldViewPr snapToGrid="0">
      <p:cViewPr>
        <p:scale>
          <a:sx n="100" d="100"/>
          <a:sy n="100" d="100"/>
        </p:scale>
        <p:origin x="888" y="-2238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1548" y="-114"/>
      </p:cViewPr>
      <p:guideLst>
        <p:guide orient="horz" pos="3126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90420" cy="496106"/>
          </a:xfrm>
          <a:prstGeom prst="rect">
            <a:avLst/>
          </a:prstGeom>
        </p:spPr>
        <p:txBody>
          <a:bodyPr vert="horz" lIns="85380" tIns="42690" rIns="85380" bIns="4269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77223" y="0"/>
            <a:ext cx="2890420" cy="496106"/>
          </a:xfrm>
          <a:prstGeom prst="rect">
            <a:avLst/>
          </a:prstGeom>
        </p:spPr>
        <p:txBody>
          <a:bodyPr vert="horz" lIns="85380" tIns="42690" rIns="85380" bIns="42690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pPr/>
              <a:t>2019/11/22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29026"/>
            <a:ext cx="2890420" cy="496105"/>
          </a:xfrm>
          <a:prstGeom prst="rect">
            <a:avLst/>
          </a:prstGeom>
        </p:spPr>
        <p:txBody>
          <a:bodyPr vert="horz" lIns="85380" tIns="42690" rIns="85380" bIns="4269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77223" y="9429026"/>
            <a:ext cx="2890420" cy="496105"/>
          </a:xfrm>
          <a:prstGeom prst="rect">
            <a:avLst/>
          </a:prstGeom>
        </p:spPr>
        <p:txBody>
          <a:bodyPr vert="horz" lIns="85380" tIns="42690" rIns="85380" bIns="42690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889937" cy="498055"/>
          </a:xfrm>
          <a:prstGeom prst="rect">
            <a:avLst/>
          </a:prstGeom>
        </p:spPr>
        <p:txBody>
          <a:bodyPr vert="horz" lIns="90727" tIns="45364" rIns="90727" bIns="45364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77610" y="0"/>
            <a:ext cx="2889937" cy="498055"/>
          </a:xfrm>
          <a:prstGeom prst="rect">
            <a:avLst/>
          </a:prstGeom>
        </p:spPr>
        <p:txBody>
          <a:bodyPr vert="horz" lIns="90727" tIns="45364" rIns="90727" bIns="45364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2019/11/22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1538" y="1239838"/>
            <a:ext cx="23860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7" tIns="45364" rIns="90727" bIns="4536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6909" y="4777198"/>
            <a:ext cx="5335270" cy="3908613"/>
          </a:xfrm>
          <a:prstGeom prst="rect">
            <a:avLst/>
          </a:prstGeom>
        </p:spPr>
        <p:txBody>
          <a:bodyPr vert="horz" lIns="90727" tIns="45364" rIns="90727" bIns="4536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28587"/>
            <a:ext cx="2889937" cy="498054"/>
          </a:xfrm>
          <a:prstGeom prst="rect">
            <a:avLst/>
          </a:prstGeom>
        </p:spPr>
        <p:txBody>
          <a:bodyPr vert="horz" lIns="90727" tIns="45364" rIns="90727" bIns="45364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77610" y="9428587"/>
            <a:ext cx="2889937" cy="498054"/>
          </a:xfrm>
          <a:prstGeom prst="rect">
            <a:avLst/>
          </a:prstGeom>
        </p:spPr>
        <p:txBody>
          <a:bodyPr vert="horz" lIns="90727" tIns="45364" rIns="90727" bIns="45364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図 35" descr="背景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" y="-2774"/>
            <a:ext cx="7775464" cy="10905766"/>
          </a:xfrm>
          <a:prstGeom prst="rect">
            <a:avLst/>
          </a:prstGeom>
        </p:spPr>
      </p:pic>
      <p:pic>
        <p:nvPicPr>
          <p:cNvPr id="35" name="図 34" descr="背景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031" y="2486417"/>
            <a:ext cx="6995160" cy="6453147"/>
          </a:xfrm>
          <a:prstGeom prst="rect">
            <a:avLst/>
          </a:prstGeom>
        </p:spPr>
      </p:pic>
      <p:pic>
        <p:nvPicPr>
          <p:cNvPr id="33" name="図 32" descr="丸2-2.png"/>
          <p:cNvPicPr>
            <a:picLocks noChangeAspect="1"/>
          </p:cNvPicPr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2680945" y="4553230"/>
            <a:ext cx="2383541" cy="2286005"/>
          </a:xfrm>
          <a:prstGeom prst="rect">
            <a:avLst/>
          </a:prstGeom>
        </p:spPr>
      </p:pic>
      <p:pic>
        <p:nvPicPr>
          <p:cNvPr id="31" name="図 30" descr="丸1-3.png"/>
          <p:cNvPicPr>
            <a:picLocks noChangeAspect="1"/>
          </p:cNvPicPr>
          <p:nvPr/>
        </p:nvPicPr>
        <p:blipFill>
          <a:blip r:embed="rId5" cstate="print">
            <a:lum/>
          </a:blip>
          <a:stretch>
            <a:fillRect/>
          </a:stretch>
        </p:blipFill>
        <p:spPr>
          <a:xfrm>
            <a:off x="4980092" y="4642593"/>
            <a:ext cx="2276861" cy="2298197"/>
          </a:xfrm>
          <a:prstGeom prst="rect">
            <a:avLst/>
          </a:prstGeom>
        </p:spPr>
      </p:pic>
      <p:pic>
        <p:nvPicPr>
          <p:cNvPr id="30" name="図 29" descr="丸2-3.png"/>
          <p:cNvPicPr>
            <a:picLocks noChangeAspect="1"/>
          </p:cNvPicPr>
          <p:nvPr/>
        </p:nvPicPr>
        <p:blipFill>
          <a:blip r:embed="rId6" cstate="print">
            <a:lum/>
          </a:blip>
          <a:stretch>
            <a:fillRect/>
          </a:stretch>
        </p:blipFill>
        <p:spPr>
          <a:xfrm>
            <a:off x="4985425" y="6664305"/>
            <a:ext cx="2276861" cy="2261621"/>
          </a:xfrm>
          <a:prstGeom prst="rect">
            <a:avLst/>
          </a:prstGeom>
        </p:spPr>
      </p:pic>
      <p:pic>
        <p:nvPicPr>
          <p:cNvPr id="28" name="図 27" descr="丸1-1.png"/>
          <p:cNvPicPr>
            <a:picLocks noChangeAspect="1"/>
          </p:cNvPicPr>
          <p:nvPr/>
        </p:nvPicPr>
        <p:blipFill>
          <a:blip r:embed="rId7" cstate="print">
            <a:lum/>
          </a:blip>
          <a:stretch>
            <a:fillRect/>
          </a:stretch>
        </p:blipFill>
        <p:spPr>
          <a:xfrm>
            <a:off x="495190" y="4611553"/>
            <a:ext cx="2276861" cy="2286005"/>
          </a:xfrm>
          <a:prstGeom prst="rect">
            <a:avLst/>
          </a:prstGeom>
        </p:spPr>
      </p:pic>
      <p:pic>
        <p:nvPicPr>
          <p:cNvPr id="29" name="図 28" descr="丸1-2.png"/>
          <p:cNvPicPr>
            <a:picLocks noChangeAspect="1"/>
          </p:cNvPicPr>
          <p:nvPr/>
        </p:nvPicPr>
        <p:blipFill>
          <a:blip r:embed="rId8" cstate="print">
            <a:lum/>
          </a:blip>
          <a:stretch>
            <a:fillRect/>
          </a:stretch>
        </p:blipFill>
        <p:spPr>
          <a:xfrm>
            <a:off x="2746594" y="6664164"/>
            <a:ext cx="2322581" cy="2264669"/>
          </a:xfrm>
          <a:prstGeom prst="rect">
            <a:avLst/>
          </a:prstGeom>
        </p:spPr>
      </p:pic>
      <p:pic>
        <p:nvPicPr>
          <p:cNvPr id="27" name="図 26" descr="丸2-1.png"/>
          <p:cNvPicPr>
            <a:picLocks noChangeAspect="1"/>
          </p:cNvPicPr>
          <p:nvPr/>
        </p:nvPicPr>
        <p:blipFill>
          <a:blip r:embed="rId9" cstate="print">
            <a:lum/>
          </a:blip>
          <a:stretch>
            <a:fillRect/>
          </a:stretch>
        </p:blipFill>
        <p:spPr>
          <a:xfrm>
            <a:off x="502498" y="6703243"/>
            <a:ext cx="2295149" cy="2215901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 rot="21480000">
            <a:off x="557168" y="806901"/>
            <a:ext cx="4643651" cy="1084108"/>
          </a:xfrm>
          <a:prstGeom prst="rect">
            <a:avLst/>
          </a:prstGeom>
          <a:solidFill>
            <a:schemeClr val="bg1"/>
          </a:solidFill>
          <a:ln w="76200">
            <a:solidFill>
              <a:srgbClr val="6133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図 21" descr="安心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44259" y="333024"/>
            <a:ext cx="1088138" cy="714319"/>
          </a:xfrm>
          <a:prstGeom prst="rect">
            <a:avLst/>
          </a:prstGeom>
        </p:spPr>
      </p:pic>
      <p:pic>
        <p:nvPicPr>
          <p:cNvPr id="23" name="図 22" descr="女性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667365" y="688436"/>
            <a:ext cx="952478" cy="1336831"/>
          </a:xfrm>
          <a:prstGeom prst="rect">
            <a:avLst/>
          </a:prstGeom>
        </p:spPr>
      </p:pic>
      <p:sp>
        <p:nvSpPr>
          <p:cNvPr id="39" name="テキスト ボックス 38"/>
          <p:cNvSpPr txBox="1"/>
          <p:nvPr/>
        </p:nvSpPr>
        <p:spPr>
          <a:xfrm rot="21480000">
            <a:off x="722273" y="723857"/>
            <a:ext cx="43287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spc="-400" dirty="0">
                <a:solidFill>
                  <a:srgbClr val="613317"/>
                </a:solidFill>
                <a:latin typeface="HG丸ｺﾞｼｯｸM-PRO" pitchFamily="50" charset="-128"/>
                <a:ea typeface="HG丸ｺﾞｼｯｸM-PRO" pitchFamily="50" charset="-128"/>
              </a:rPr>
              <a:t>インターンシップ</a:t>
            </a:r>
            <a:endParaRPr kumimoji="1" lang="en-US" altLang="ja-JP" sz="3600" b="1" spc="-400" dirty="0">
              <a:solidFill>
                <a:srgbClr val="613317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3600" b="1" spc="-4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参加者</a:t>
            </a:r>
            <a:r>
              <a:rPr lang="ja-JP" altLang="en-US" sz="3600" b="1" spc="-400" dirty="0">
                <a:solidFill>
                  <a:srgbClr val="613317"/>
                </a:solidFill>
                <a:latin typeface="HG丸ｺﾞｼｯｸM-PRO" pitchFamily="50" charset="-128"/>
                <a:ea typeface="HG丸ｺﾞｼｯｸM-PRO" pitchFamily="50" charset="-128"/>
              </a:rPr>
              <a:t>募集中！</a:t>
            </a:r>
            <a:endParaRPr kumimoji="1" lang="ja-JP" altLang="en-US" sz="3600" b="1" spc="-400" dirty="0">
              <a:solidFill>
                <a:srgbClr val="613317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519451" y="376684"/>
            <a:ext cx="553411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800" spc="170" dirty="0">
                <a:solidFill>
                  <a:srgbClr val="613317"/>
                </a:solidFill>
                <a:latin typeface="HGP創英角ｺﾞｼｯｸUB" pitchFamily="50" charset="-128"/>
                <a:ea typeface="HGP創英角ｺﾞｼｯｸUB" pitchFamily="50" charset="-128"/>
              </a:rPr>
              <a:t>どんなところで働くのか</a:t>
            </a:r>
            <a:r>
              <a:rPr lang="ja-JP" altLang="en-US" sz="1800" spc="170" dirty="0">
                <a:solidFill>
                  <a:schemeClr val="accent1"/>
                </a:solidFill>
                <a:latin typeface="HGP創英角ｺﾞｼｯｸUB" pitchFamily="50" charset="-128"/>
                <a:ea typeface="HGP創英角ｺﾞｼｯｸUB" pitchFamily="50" charset="-128"/>
              </a:rPr>
              <a:t>“</a:t>
            </a:r>
            <a:r>
              <a:rPr lang="en-US" altLang="ja-JP" sz="1800" spc="170" dirty="0">
                <a:solidFill>
                  <a:schemeClr val="accent1"/>
                </a:solidFill>
                <a:latin typeface="HGP創英角ｺﾞｼｯｸUB" pitchFamily="50" charset="-128"/>
                <a:ea typeface="HGP創英角ｺﾞｼｯｸUB" pitchFamily="50" charset="-128"/>
              </a:rPr>
              <a:t>?</a:t>
            </a:r>
            <a:r>
              <a:rPr lang="ja-JP" altLang="en-US" sz="1800" spc="170" dirty="0">
                <a:solidFill>
                  <a:schemeClr val="accent1"/>
                </a:solidFill>
                <a:latin typeface="HGP創英角ｺﾞｼｯｸUB" pitchFamily="50" charset="-128"/>
                <a:ea typeface="HGP創英角ｺﾞｼｯｸUB" pitchFamily="50" charset="-128"/>
              </a:rPr>
              <a:t>”</a:t>
            </a:r>
            <a:r>
              <a:rPr lang="en-US" altLang="ja-JP" sz="1800" spc="170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1800" spc="170" dirty="0">
                <a:solidFill>
                  <a:srgbClr val="613317"/>
                </a:solidFill>
                <a:latin typeface="HGP創英角ｺﾞｼｯｸUB" pitchFamily="50" charset="-128"/>
                <a:ea typeface="HGP創英角ｺﾞｼｯｸUB" pitchFamily="50" charset="-128"/>
              </a:rPr>
              <a:t>が</a:t>
            </a:r>
            <a:r>
              <a:rPr lang="ja-JP" altLang="en-US" sz="1800" spc="17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“！”</a:t>
            </a:r>
            <a:r>
              <a:rPr lang="ja-JP" altLang="en-US" sz="1800" spc="170" dirty="0">
                <a:solidFill>
                  <a:srgbClr val="613317"/>
                </a:solidFill>
                <a:latin typeface="HGP創英角ｺﾞｼｯｸUB" pitchFamily="50" charset="-128"/>
                <a:ea typeface="HGP創英角ｺﾞｼｯｸUB" pitchFamily="50" charset="-128"/>
              </a:rPr>
              <a:t>にきっとなる！</a:t>
            </a:r>
            <a:endParaRPr kumimoji="1" lang="ja-JP" altLang="en-US" sz="1800" spc="170" dirty="0">
              <a:solidFill>
                <a:srgbClr val="613317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34" name="図 33" descr="丸2-3.png">
            <a:extLst>
              <a:ext uri="{FF2B5EF4-FFF2-40B4-BE49-F238E27FC236}">
                <a16:creationId xmlns:a16="http://schemas.microsoft.com/office/drawing/2014/main" id="{F24D1030-F184-4F32-BA36-9DC050394BD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lum/>
          </a:blip>
          <a:stretch>
            <a:fillRect/>
          </a:stretch>
        </p:blipFill>
        <p:spPr>
          <a:xfrm>
            <a:off x="4995164" y="2530088"/>
            <a:ext cx="2276861" cy="2261621"/>
          </a:xfrm>
          <a:prstGeom prst="rect">
            <a:avLst/>
          </a:prstGeom>
        </p:spPr>
      </p:pic>
      <p:pic>
        <p:nvPicPr>
          <p:cNvPr id="38" name="図 37" descr="丸1-2.png">
            <a:extLst>
              <a:ext uri="{FF2B5EF4-FFF2-40B4-BE49-F238E27FC236}">
                <a16:creationId xmlns:a16="http://schemas.microsoft.com/office/drawing/2014/main" id="{D24E5DEC-6CC1-4E57-82E4-03E75DC42CF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lum/>
          </a:blip>
          <a:stretch>
            <a:fillRect/>
          </a:stretch>
        </p:blipFill>
        <p:spPr>
          <a:xfrm>
            <a:off x="2746594" y="2518231"/>
            <a:ext cx="2322581" cy="2264669"/>
          </a:xfrm>
          <a:prstGeom prst="rect">
            <a:avLst/>
          </a:prstGeom>
        </p:spPr>
      </p:pic>
      <p:pic>
        <p:nvPicPr>
          <p:cNvPr id="44" name="図 43" descr="丸2-1.png">
            <a:extLst>
              <a:ext uri="{FF2B5EF4-FFF2-40B4-BE49-F238E27FC236}">
                <a16:creationId xmlns:a16="http://schemas.microsoft.com/office/drawing/2014/main" id="{DE9E2F90-4632-4122-8A3B-F751E9441A1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lum/>
          </a:blip>
          <a:stretch>
            <a:fillRect/>
          </a:stretch>
        </p:blipFill>
        <p:spPr>
          <a:xfrm>
            <a:off x="454998" y="2553448"/>
            <a:ext cx="2295149" cy="2215901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EA9FFE7-5792-4EA2-B7AC-B15FEC596B90}"/>
              </a:ext>
            </a:extLst>
          </p:cNvPr>
          <p:cNvSpPr/>
          <p:nvPr/>
        </p:nvSpPr>
        <p:spPr>
          <a:xfrm>
            <a:off x="992970" y="2691198"/>
            <a:ext cx="125867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ゆめの樹保育園</a:t>
            </a:r>
            <a:endParaRPr lang="en-US" altLang="ja-JP" sz="12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ja-JP" altLang="en-US" sz="12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おぎくぼ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45BD3A0D-6398-419C-BC64-428F0BFE314A}"/>
              </a:ext>
            </a:extLst>
          </p:cNvPr>
          <p:cNvSpPr/>
          <p:nvPr/>
        </p:nvSpPr>
        <p:spPr>
          <a:xfrm>
            <a:off x="3292424" y="2635300"/>
            <a:ext cx="125867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ゆめの樹保育園</a:t>
            </a:r>
            <a:endParaRPr lang="en-US" altLang="ja-JP" sz="12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ja-JP" altLang="en-US" sz="12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なりたにし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F15D9C1B-7636-44C8-BC56-79C6EA0FBF76}"/>
              </a:ext>
            </a:extLst>
          </p:cNvPr>
          <p:cNvSpPr/>
          <p:nvPr/>
        </p:nvSpPr>
        <p:spPr>
          <a:xfrm>
            <a:off x="5504255" y="2730513"/>
            <a:ext cx="125867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ゆめの樹保育園</a:t>
            </a:r>
            <a:endParaRPr lang="en-US" altLang="ja-JP" sz="12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ja-JP" altLang="en-US" sz="12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たかいどにし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E0F41D26-CD91-43BC-A49F-A1EE82DEC03D}"/>
              </a:ext>
            </a:extLst>
          </p:cNvPr>
          <p:cNvSpPr/>
          <p:nvPr/>
        </p:nvSpPr>
        <p:spPr>
          <a:xfrm>
            <a:off x="973814" y="4853574"/>
            <a:ext cx="125867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ゆめの樹保育園</a:t>
            </a:r>
            <a:endParaRPr lang="en-US" altLang="ja-JP" sz="12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ja-JP" altLang="en-US" sz="12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しんこいわ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9A548463-2FAD-41AC-8803-AD7113CE377C}"/>
              </a:ext>
            </a:extLst>
          </p:cNvPr>
          <p:cNvSpPr/>
          <p:nvPr/>
        </p:nvSpPr>
        <p:spPr>
          <a:xfrm>
            <a:off x="3241860" y="4854727"/>
            <a:ext cx="125867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ゆめの樹保育園</a:t>
            </a:r>
            <a:endParaRPr lang="en-US" altLang="ja-JP" sz="12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ja-JP" altLang="en-US" sz="12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ほどがや</a:t>
            </a: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81796E3B-6DCE-4E74-8907-0AECEB0B2D4A}"/>
              </a:ext>
            </a:extLst>
          </p:cNvPr>
          <p:cNvSpPr/>
          <p:nvPr/>
        </p:nvSpPr>
        <p:spPr>
          <a:xfrm>
            <a:off x="5540106" y="4901427"/>
            <a:ext cx="125867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ゆめの樹保育園</a:t>
            </a:r>
            <a:endParaRPr lang="en-US" altLang="ja-JP" sz="12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ja-JP" altLang="en-US" sz="12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はつだい</a:t>
            </a: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CD227EAC-E228-4015-AD0F-F8D016B96851}"/>
              </a:ext>
            </a:extLst>
          </p:cNvPr>
          <p:cNvSpPr/>
          <p:nvPr/>
        </p:nvSpPr>
        <p:spPr>
          <a:xfrm>
            <a:off x="902039" y="6909464"/>
            <a:ext cx="149912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ソラーナ池袋保育園</a:t>
            </a: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D1540F6F-97F8-48B3-ADCF-C14785C90A2F}"/>
              </a:ext>
            </a:extLst>
          </p:cNvPr>
          <p:cNvSpPr/>
          <p:nvPr/>
        </p:nvSpPr>
        <p:spPr>
          <a:xfrm>
            <a:off x="3369055" y="6908758"/>
            <a:ext cx="103746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ソラーナ目白</a:t>
            </a: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5DAF7DD7-A66E-4B00-960C-6448E10EE232}"/>
              </a:ext>
            </a:extLst>
          </p:cNvPr>
          <p:cNvSpPr/>
          <p:nvPr/>
        </p:nvSpPr>
        <p:spPr>
          <a:xfrm>
            <a:off x="5639211" y="6909464"/>
            <a:ext cx="1037465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ソラーナ柳窪</a:t>
            </a: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CBA6AC15-3E48-4F7F-9235-C30C23A5C858}"/>
              </a:ext>
            </a:extLst>
          </p:cNvPr>
          <p:cNvSpPr/>
          <p:nvPr/>
        </p:nvSpPr>
        <p:spPr>
          <a:xfrm>
            <a:off x="626193" y="3230737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2CB0B60A-FFA5-463C-ABCD-29FCC3865FFA}"/>
              </a:ext>
            </a:extLst>
          </p:cNvPr>
          <p:cNvSpPr/>
          <p:nvPr/>
        </p:nvSpPr>
        <p:spPr>
          <a:xfrm>
            <a:off x="1116884" y="3237513"/>
            <a:ext cx="1502143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19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木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24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日（火）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8EF8F4ED-CE9D-45B8-BA1A-5224688DD397}"/>
              </a:ext>
            </a:extLst>
          </p:cNvPr>
          <p:cNvSpPr/>
          <p:nvPr/>
        </p:nvSpPr>
        <p:spPr>
          <a:xfrm>
            <a:off x="1126314" y="3530508"/>
            <a:ext cx="1799959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16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木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23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日（木）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0FE2C819-7DDF-43B7-B900-6365192FC94C}"/>
              </a:ext>
            </a:extLst>
          </p:cNvPr>
          <p:cNvSpPr/>
          <p:nvPr/>
        </p:nvSpPr>
        <p:spPr>
          <a:xfrm>
            <a:off x="647469" y="3544644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66872F62-573F-4E26-A13B-BBD8CCAFD33D}"/>
              </a:ext>
            </a:extLst>
          </p:cNvPr>
          <p:cNvSpPr/>
          <p:nvPr/>
        </p:nvSpPr>
        <p:spPr>
          <a:xfrm>
            <a:off x="647469" y="3865264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C361913D-5A67-497E-9244-AA615C98D4DF}"/>
              </a:ext>
            </a:extLst>
          </p:cNvPr>
          <p:cNvSpPr/>
          <p:nvPr/>
        </p:nvSpPr>
        <p:spPr>
          <a:xfrm>
            <a:off x="1193502" y="3856472"/>
            <a:ext cx="150214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7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金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28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日（金）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8E2571C5-2CF4-4C97-9E40-A91EBF5FF71F}"/>
              </a:ext>
            </a:extLst>
          </p:cNvPr>
          <p:cNvGrpSpPr/>
          <p:nvPr/>
        </p:nvGrpSpPr>
        <p:grpSpPr>
          <a:xfrm rot="1543421">
            <a:off x="6548955" y="451890"/>
            <a:ext cx="753755" cy="1021277"/>
            <a:chOff x="6722193" y="32676"/>
            <a:chExt cx="753755" cy="1088138"/>
          </a:xfrm>
        </p:grpSpPr>
        <p:pic>
          <p:nvPicPr>
            <p:cNvPr id="132" name="図 131" descr="安心.png">
              <a:extLst>
                <a:ext uri="{FF2B5EF4-FFF2-40B4-BE49-F238E27FC236}">
                  <a16:creationId xmlns:a16="http://schemas.microsoft.com/office/drawing/2014/main" id="{CC715EBC-DE79-4794-BA49-BE86AD1FE58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 rot="7131549">
              <a:off x="6555002" y="199867"/>
              <a:ext cx="1088138" cy="753755"/>
            </a:xfrm>
            <a:prstGeom prst="rect">
              <a:avLst/>
            </a:prstGeom>
          </p:spPr>
        </p:pic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05A29F07-7F74-4EC8-9DAA-56AC52C9B187}"/>
                </a:ext>
              </a:extLst>
            </p:cNvPr>
            <p:cNvSpPr/>
            <p:nvPr/>
          </p:nvSpPr>
          <p:spPr>
            <a:xfrm>
              <a:off x="6940865" y="188886"/>
              <a:ext cx="481747" cy="4658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正方形/長方形 132">
              <a:extLst>
                <a:ext uri="{FF2B5EF4-FFF2-40B4-BE49-F238E27FC236}">
                  <a16:creationId xmlns:a16="http://schemas.microsoft.com/office/drawing/2014/main" id="{9B6933B3-2BDD-48DD-8856-B20330FEB647}"/>
                </a:ext>
              </a:extLst>
            </p:cNvPr>
            <p:cNvSpPr/>
            <p:nvPr/>
          </p:nvSpPr>
          <p:spPr>
            <a:xfrm rot="16200000">
              <a:off x="6808342" y="444549"/>
              <a:ext cx="494051" cy="3505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1795AFE-5B27-4316-BAEE-C902072D04B9}"/>
              </a:ext>
            </a:extLst>
          </p:cNvPr>
          <p:cNvSpPr/>
          <p:nvPr/>
        </p:nvSpPr>
        <p:spPr>
          <a:xfrm>
            <a:off x="6511567" y="448456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rgbClr val="FF0000"/>
                </a:solidFill>
              </a:rPr>
              <a:t>！</a:t>
            </a: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1D66D097-C572-4B7C-B4C2-488197E8E5ED}"/>
              </a:ext>
            </a:extLst>
          </p:cNvPr>
          <p:cNvSpPr/>
          <p:nvPr/>
        </p:nvSpPr>
        <p:spPr>
          <a:xfrm>
            <a:off x="454998" y="9173224"/>
            <a:ext cx="67096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b="1" dirty="0">
                <a:latin typeface="小塚ゴシック Pro B" pitchFamily="34" charset="-128"/>
                <a:ea typeface="小塚ゴシック Pro B" pitchFamily="34" charset="-128"/>
              </a:rPr>
              <a:t>ゆめの樹保育園おぎくぼ　　　東京都杉並区荻窪</a:t>
            </a:r>
            <a:r>
              <a:rPr lang="en-US" altLang="ja-JP" sz="900" b="1" dirty="0">
                <a:latin typeface="小塚ゴシック Pro B" pitchFamily="34" charset="-128"/>
                <a:ea typeface="小塚ゴシック Pro B" pitchFamily="34" charset="-128"/>
              </a:rPr>
              <a:t>1-3-16</a:t>
            </a:r>
            <a:r>
              <a:rPr lang="ja-JP" altLang="en-US" sz="900" b="1" dirty="0">
                <a:latin typeface="小塚ゴシック Pro B" pitchFamily="34" charset="-128"/>
                <a:ea typeface="小塚ゴシック Pro B" pitchFamily="34" charset="-128"/>
              </a:rPr>
              <a:t>　　　　　　　　　　　　　　　  　</a:t>
            </a:r>
            <a:endParaRPr lang="en-US" altLang="ja-JP" sz="900" b="1" dirty="0">
              <a:latin typeface="小塚ゴシック Pro B" pitchFamily="34" charset="-128"/>
              <a:ea typeface="小塚ゴシック Pro B" pitchFamily="34" charset="-128"/>
            </a:endParaRPr>
          </a:p>
          <a:p>
            <a:r>
              <a:rPr lang="ja-JP" altLang="en-US" sz="900" b="1" dirty="0">
                <a:latin typeface="小塚ゴシック Pro B" pitchFamily="34" charset="-128"/>
                <a:ea typeface="小塚ゴシック Pro B" pitchFamily="34" charset="-128"/>
              </a:rPr>
              <a:t>ゆめの樹保育園なりたにし　　東京都杉並区成田西</a:t>
            </a:r>
            <a:r>
              <a:rPr lang="en-US" altLang="ja-JP" sz="900" b="1" dirty="0">
                <a:latin typeface="小塚ゴシック Pro B" pitchFamily="34" charset="-128"/>
                <a:ea typeface="小塚ゴシック Pro B" pitchFamily="34" charset="-128"/>
              </a:rPr>
              <a:t>2-24-20</a:t>
            </a:r>
            <a:r>
              <a:rPr lang="ja-JP" altLang="en-US" sz="900" b="1" dirty="0">
                <a:latin typeface="小塚ゴシック Pro B" pitchFamily="34" charset="-128"/>
                <a:ea typeface="小塚ゴシック Pro B" pitchFamily="34" charset="-128"/>
              </a:rPr>
              <a:t>　　　　　　　　　　　　　　　</a:t>
            </a:r>
            <a:endParaRPr lang="en-US" altLang="ja-JP" sz="900" b="1" dirty="0">
              <a:latin typeface="小塚ゴシック Pro B" pitchFamily="34" charset="-128"/>
              <a:ea typeface="小塚ゴシック Pro B" pitchFamily="34" charset="-128"/>
            </a:endParaRPr>
          </a:p>
          <a:p>
            <a:r>
              <a:rPr lang="ja-JP" altLang="en-US" sz="900" b="1" dirty="0">
                <a:latin typeface="小塚ゴシック Pro B" pitchFamily="34" charset="-128"/>
                <a:ea typeface="小塚ゴシック Pro B" pitchFamily="34" charset="-128"/>
              </a:rPr>
              <a:t>ゆめの樹保育園たかいどにし　東京都杉並区高井戸西</a:t>
            </a:r>
            <a:r>
              <a:rPr lang="en-US" altLang="ja-JP" sz="900" b="1" dirty="0">
                <a:latin typeface="小塚ゴシック Pro B" pitchFamily="34" charset="-128"/>
                <a:ea typeface="小塚ゴシック Pro B" pitchFamily="34" charset="-128"/>
              </a:rPr>
              <a:t>1-1-32</a:t>
            </a:r>
            <a:r>
              <a:rPr lang="ja-JP" altLang="en-US" sz="900" b="1" dirty="0">
                <a:latin typeface="小塚ゴシック Pro B" pitchFamily="34" charset="-128"/>
                <a:ea typeface="小塚ゴシック Pro B" pitchFamily="34" charset="-128"/>
              </a:rPr>
              <a:t>シャトレー高井戸</a:t>
            </a:r>
            <a:r>
              <a:rPr lang="en-US" altLang="ja-JP" sz="900" b="1" dirty="0">
                <a:latin typeface="小塚ゴシック Pro B" pitchFamily="34" charset="-128"/>
                <a:ea typeface="小塚ゴシック Pro B" pitchFamily="34" charset="-128"/>
              </a:rPr>
              <a:t>1</a:t>
            </a:r>
            <a:r>
              <a:rPr lang="ja-JP" altLang="en-US" sz="900" b="1" dirty="0">
                <a:latin typeface="小塚ゴシック Pro B" pitchFamily="34" charset="-128"/>
                <a:ea typeface="小塚ゴシック Pro B" pitchFamily="34" charset="-128"/>
              </a:rPr>
              <a:t>階・</a:t>
            </a:r>
            <a:r>
              <a:rPr lang="en-US" altLang="ja-JP" sz="900" b="1" dirty="0">
                <a:latin typeface="小塚ゴシック Pro B" pitchFamily="34" charset="-128"/>
                <a:ea typeface="小塚ゴシック Pro B" pitchFamily="34" charset="-128"/>
              </a:rPr>
              <a:t>2</a:t>
            </a:r>
            <a:r>
              <a:rPr lang="ja-JP" altLang="en-US" sz="900" b="1" dirty="0">
                <a:latin typeface="小塚ゴシック Pro B" pitchFamily="34" charset="-128"/>
                <a:ea typeface="小塚ゴシック Pro B" pitchFamily="34" charset="-128"/>
              </a:rPr>
              <a:t>階</a:t>
            </a:r>
            <a:endParaRPr lang="en-US" altLang="ja-JP" sz="900" b="1" dirty="0">
              <a:latin typeface="小塚ゴシック Pro B" pitchFamily="34" charset="-128"/>
              <a:ea typeface="小塚ゴシック Pro B" pitchFamily="34" charset="-128"/>
            </a:endParaRPr>
          </a:p>
          <a:p>
            <a:r>
              <a:rPr lang="ja-JP" altLang="en-US" sz="900" b="1" dirty="0">
                <a:latin typeface="小塚ゴシック Pro B" pitchFamily="34" charset="-128"/>
                <a:ea typeface="小塚ゴシック Pro B" pitchFamily="34" charset="-128"/>
              </a:rPr>
              <a:t>ゆめの樹保育園しんこいわ　　東京都葛飾区西新小岩</a:t>
            </a:r>
            <a:r>
              <a:rPr lang="en-US" altLang="ja-JP" sz="900" b="1" dirty="0">
                <a:latin typeface="小塚ゴシック Pro B" pitchFamily="34" charset="-128"/>
                <a:ea typeface="小塚ゴシック Pro B" pitchFamily="34" charset="-128"/>
              </a:rPr>
              <a:t>5-30-6</a:t>
            </a:r>
          </a:p>
          <a:p>
            <a:r>
              <a:rPr lang="ja-JP" altLang="en-US" sz="900" b="1" dirty="0">
                <a:latin typeface="小塚ゴシック Pro B" pitchFamily="34" charset="-128"/>
                <a:ea typeface="小塚ゴシック Pro B" pitchFamily="34" charset="-128"/>
              </a:rPr>
              <a:t>ゆめの樹保育園ほどがや　　　神奈川県横浜市保土ヶ谷区月見台</a:t>
            </a:r>
            <a:r>
              <a:rPr lang="en-US" altLang="ja-JP" sz="900" b="1" dirty="0">
                <a:latin typeface="小塚ゴシック Pro B" pitchFamily="34" charset="-128"/>
                <a:ea typeface="小塚ゴシック Pro B" pitchFamily="34" charset="-128"/>
              </a:rPr>
              <a:t>41-22</a:t>
            </a:r>
          </a:p>
          <a:p>
            <a:r>
              <a:rPr lang="ja-JP" altLang="en-US" sz="900" b="1" dirty="0">
                <a:latin typeface="小塚ゴシック Pro B" pitchFamily="34" charset="-128"/>
                <a:ea typeface="小塚ゴシック Pro B" pitchFamily="34" charset="-128"/>
              </a:rPr>
              <a:t>ゆめの樹保育園はつだい　　　東京都渋谷区初台</a:t>
            </a:r>
            <a:r>
              <a:rPr lang="en-US" altLang="ja-JP" sz="900" b="1" dirty="0">
                <a:latin typeface="小塚ゴシック Pro B" pitchFamily="34" charset="-128"/>
                <a:ea typeface="小塚ゴシック Pro B" pitchFamily="34" charset="-128"/>
              </a:rPr>
              <a:t>2-13-11</a:t>
            </a:r>
          </a:p>
          <a:p>
            <a:r>
              <a:rPr lang="ja-JP" altLang="en-US" sz="900" b="1" dirty="0">
                <a:latin typeface="小塚ゴシック Pro B" pitchFamily="34" charset="-128"/>
                <a:ea typeface="小塚ゴシック Pro B" pitchFamily="34" charset="-128"/>
              </a:rPr>
              <a:t>ソラーナ池袋保育園　　　　　東京都豊島区池袋本町</a:t>
            </a:r>
            <a:r>
              <a:rPr lang="en-US" altLang="ja-JP" sz="900" b="1" dirty="0">
                <a:latin typeface="小塚ゴシック Pro B" pitchFamily="34" charset="-128"/>
                <a:ea typeface="小塚ゴシック Pro B" pitchFamily="34" charset="-128"/>
              </a:rPr>
              <a:t>1-45-19</a:t>
            </a:r>
          </a:p>
          <a:p>
            <a:r>
              <a:rPr lang="ja-JP" altLang="en-US" sz="900" b="1" dirty="0">
                <a:latin typeface="小塚ゴシック Pro B" pitchFamily="34" charset="-128"/>
                <a:ea typeface="小塚ゴシック Pro B" pitchFamily="34" charset="-128"/>
              </a:rPr>
              <a:t>ソラーナ目白　　　　　　　　東京都豊島区目白</a:t>
            </a:r>
            <a:r>
              <a:rPr lang="en-US" altLang="ja-JP" sz="900" b="1" dirty="0">
                <a:latin typeface="小塚ゴシック Pro B" pitchFamily="34" charset="-128"/>
                <a:ea typeface="小塚ゴシック Pro B" pitchFamily="34" charset="-128"/>
              </a:rPr>
              <a:t>5-25-6</a:t>
            </a:r>
            <a:r>
              <a:rPr lang="ja-JP" altLang="en-US" sz="900" b="1" dirty="0">
                <a:latin typeface="小塚ゴシック Pro B" pitchFamily="34" charset="-128"/>
                <a:ea typeface="小塚ゴシック Pro B" pitchFamily="34" charset="-128"/>
              </a:rPr>
              <a:t>ｺｲﾜｲﾋﾞﾙ</a:t>
            </a:r>
            <a:r>
              <a:rPr lang="en-US" altLang="ja-JP" sz="900" b="1" dirty="0">
                <a:latin typeface="小塚ゴシック Pro B" pitchFamily="34" charset="-128"/>
                <a:ea typeface="小塚ゴシック Pro B" pitchFamily="34" charset="-128"/>
              </a:rPr>
              <a:t>1</a:t>
            </a:r>
            <a:r>
              <a:rPr lang="ja-JP" altLang="en-US" sz="900" b="1" dirty="0">
                <a:latin typeface="小塚ゴシック Pro B" pitchFamily="34" charset="-128"/>
                <a:ea typeface="小塚ゴシック Pro B" pitchFamily="34" charset="-128"/>
              </a:rPr>
              <a:t>階</a:t>
            </a:r>
            <a:endParaRPr lang="en-US" altLang="ja-JP" sz="900" b="1" dirty="0">
              <a:latin typeface="小塚ゴシック Pro B" pitchFamily="34" charset="-128"/>
              <a:ea typeface="小塚ゴシック Pro B" pitchFamily="34" charset="-128"/>
            </a:endParaRPr>
          </a:p>
          <a:p>
            <a:r>
              <a:rPr lang="ja-JP" altLang="en-US" sz="900" b="1" dirty="0">
                <a:latin typeface="小塚ゴシック Pro B" pitchFamily="34" charset="-128"/>
                <a:ea typeface="小塚ゴシック Pro B" pitchFamily="34" charset="-128"/>
              </a:rPr>
              <a:t>ソラーナ柳窪　　　　　　　　東京都杉並区高井戸東</a:t>
            </a:r>
            <a:r>
              <a:rPr lang="en-US" altLang="ja-JP" sz="900" b="1" dirty="0">
                <a:latin typeface="小塚ゴシック Pro B" pitchFamily="34" charset="-128"/>
                <a:ea typeface="小塚ゴシック Pro B" pitchFamily="34" charset="-128"/>
              </a:rPr>
              <a:t>4-10-30</a:t>
            </a:r>
            <a:r>
              <a:rPr lang="ja-JP" altLang="en-US" sz="900" b="1" dirty="0">
                <a:latin typeface="小塚ゴシック Pro B" pitchFamily="34" charset="-128"/>
                <a:ea typeface="小塚ゴシック Pro B" pitchFamily="34" charset="-128"/>
              </a:rPr>
              <a:t>ｻﾝﾊｲﾑ高井戸</a:t>
            </a:r>
            <a:r>
              <a:rPr lang="en-US" altLang="ja-JP" sz="900" b="1" dirty="0">
                <a:latin typeface="小塚ゴシック Pro B" pitchFamily="34" charset="-128"/>
                <a:ea typeface="小塚ゴシック Pro B" pitchFamily="34" charset="-128"/>
              </a:rPr>
              <a:t>101</a:t>
            </a:r>
          </a:p>
          <a:p>
            <a:endParaRPr lang="en-US" altLang="ja-JP" sz="900" b="1" dirty="0"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3E007A81-7737-4A28-959E-4D303B63B303}"/>
              </a:ext>
            </a:extLst>
          </p:cNvPr>
          <p:cNvSpPr/>
          <p:nvPr/>
        </p:nvSpPr>
        <p:spPr>
          <a:xfrm>
            <a:off x="2481222" y="10448665"/>
            <a:ext cx="50791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b="1" dirty="0">
                <a:solidFill>
                  <a:schemeClr val="accent5">
                    <a:lumMod val="75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ご希望の方は、</a:t>
            </a:r>
            <a:r>
              <a:rPr lang="en-US" altLang="ja-JP" sz="1100" b="1" dirty="0">
                <a:solidFill>
                  <a:schemeClr val="accent5">
                    <a:lumMod val="75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QR</a:t>
            </a:r>
            <a:r>
              <a:rPr lang="ja-JP" altLang="en-US" sz="1100" b="1" dirty="0">
                <a:solidFill>
                  <a:schemeClr val="accent5">
                    <a:lumMod val="75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コードより必要事項を入力の上、お申し込みください。　　　　　　　　</a:t>
            </a:r>
            <a:endParaRPr lang="en-US" altLang="ja-JP" sz="1100" b="1" dirty="0">
              <a:solidFill>
                <a:schemeClr val="accent5">
                  <a:lumMod val="75000"/>
                </a:schemeClr>
              </a:solidFill>
              <a:latin typeface="小塚ゴシック Pro B" pitchFamily="34" charset="-128"/>
              <a:ea typeface="小塚ゴシック Pro B" pitchFamily="34" charset="-128"/>
            </a:endParaRPr>
          </a:p>
          <a:p>
            <a:endParaRPr lang="ja-JP" altLang="en-US" sz="900" b="1" dirty="0">
              <a:solidFill>
                <a:schemeClr val="accent5">
                  <a:lumMod val="75000"/>
                </a:schemeClr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B8C6F298-E7EC-464B-9A74-9C11DB484127}"/>
              </a:ext>
            </a:extLst>
          </p:cNvPr>
          <p:cNvSpPr/>
          <p:nvPr/>
        </p:nvSpPr>
        <p:spPr>
          <a:xfrm>
            <a:off x="332242" y="1949224"/>
            <a:ext cx="722814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1400" b="1" cap="none" spc="0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主活動の時間（</a:t>
            </a:r>
            <a:r>
              <a:rPr lang="en-US" altLang="ja-JP" sz="1400" b="1" cap="none" spc="0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9:00</a:t>
            </a:r>
            <a:r>
              <a:rPr lang="ja-JP" altLang="en-US" sz="1400" b="1" cap="none" spc="0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400" b="1" cap="none" spc="0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12:00</a:t>
            </a:r>
            <a:r>
              <a:rPr lang="ja-JP" altLang="en-US" sz="1400" b="1" cap="none" spc="0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）に参加していただきます。</a:t>
            </a:r>
            <a:r>
              <a:rPr lang="ja-JP" altLang="en-US" sz="1400" b="1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保育士とのお話や相談などもしていただけます。保育園で就職を考えている方、是非、ご参加ください。</a:t>
            </a:r>
            <a:endParaRPr lang="ja-JP" altLang="en-US" sz="1400" b="1" cap="none" spc="0" dirty="0">
              <a:ln w="10160">
                <a:noFill/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2CB260AA-3E3A-47C7-BC80-5094065C54D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69445" y="9323201"/>
            <a:ext cx="1054091" cy="1054091"/>
          </a:xfrm>
          <a:prstGeom prst="rect">
            <a:avLst/>
          </a:prstGeom>
        </p:spPr>
      </p:pic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CF46989E-09A3-4F59-8F72-BCC5A9A33552}"/>
              </a:ext>
            </a:extLst>
          </p:cNvPr>
          <p:cNvSpPr/>
          <p:nvPr/>
        </p:nvSpPr>
        <p:spPr>
          <a:xfrm>
            <a:off x="4062612" y="8959680"/>
            <a:ext cx="3407491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※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上記スケジュールで参加できない方はご相談ください。</a:t>
            </a:r>
            <a:endParaRPr lang="en-US" altLang="ja-JP" sz="1050" b="1" cap="none" spc="0" dirty="0">
              <a:ln w="10160">
                <a:noFill/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73894B26-CE73-41E8-A511-F5C605054477}"/>
              </a:ext>
            </a:extLst>
          </p:cNvPr>
          <p:cNvSpPr/>
          <p:nvPr/>
        </p:nvSpPr>
        <p:spPr>
          <a:xfrm>
            <a:off x="647469" y="4179774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89BFA81D-3AC0-4B6C-A908-2CBB549E352E}"/>
              </a:ext>
            </a:extLst>
          </p:cNvPr>
          <p:cNvSpPr/>
          <p:nvPr/>
        </p:nvSpPr>
        <p:spPr>
          <a:xfrm>
            <a:off x="1193502" y="4170982"/>
            <a:ext cx="150214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5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日（木）・</a:t>
            </a:r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19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日（木）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3D52854A-DE08-4EB7-823D-6429E7F92CC0}"/>
              </a:ext>
            </a:extLst>
          </p:cNvPr>
          <p:cNvSpPr/>
          <p:nvPr/>
        </p:nvSpPr>
        <p:spPr>
          <a:xfrm>
            <a:off x="5126021" y="7219723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7C05C979-6962-4DCE-9C74-C451BEFBC8E8}"/>
              </a:ext>
            </a:extLst>
          </p:cNvPr>
          <p:cNvSpPr/>
          <p:nvPr/>
        </p:nvSpPr>
        <p:spPr>
          <a:xfrm>
            <a:off x="5435808" y="7226499"/>
            <a:ext cx="194019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3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火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18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日（水）・</a:t>
            </a:r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20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日（金）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7E9DE51F-AECA-47BB-BB5B-ED9058663865}"/>
              </a:ext>
            </a:extLst>
          </p:cNvPr>
          <p:cNvSpPr/>
          <p:nvPr/>
        </p:nvSpPr>
        <p:spPr>
          <a:xfrm>
            <a:off x="5504276" y="7652690"/>
            <a:ext cx="1799959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木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21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日（火）・</a:t>
            </a:r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24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日（金）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4B5F461A-9E6D-4684-B3CD-C1C73558BF39}"/>
              </a:ext>
            </a:extLst>
          </p:cNvPr>
          <p:cNvSpPr/>
          <p:nvPr/>
        </p:nvSpPr>
        <p:spPr>
          <a:xfrm>
            <a:off x="5138817" y="7666826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9F0ABB79-02CA-4A55-A4CB-1732F76F8552}"/>
              </a:ext>
            </a:extLst>
          </p:cNvPr>
          <p:cNvSpPr/>
          <p:nvPr/>
        </p:nvSpPr>
        <p:spPr>
          <a:xfrm>
            <a:off x="5134309" y="8025476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D2D1FACE-69B4-4D1B-90BF-56774E8285F9}"/>
              </a:ext>
            </a:extLst>
          </p:cNvPr>
          <p:cNvSpPr/>
          <p:nvPr/>
        </p:nvSpPr>
        <p:spPr>
          <a:xfrm>
            <a:off x="5504255" y="8016684"/>
            <a:ext cx="1741629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日（月）・</a:t>
            </a:r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5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日（水）・</a:t>
            </a:r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13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日（木）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DAA09165-B145-4626-A712-CCB7722D8528}"/>
              </a:ext>
            </a:extLst>
          </p:cNvPr>
          <p:cNvSpPr/>
          <p:nvPr/>
        </p:nvSpPr>
        <p:spPr>
          <a:xfrm>
            <a:off x="5134309" y="8375340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AC61C6C2-CAF5-4D2B-8BD6-996E789D7261}"/>
              </a:ext>
            </a:extLst>
          </p:cNvPr>
          <p:cNvSpPr/>
          <p:nvPr/>
        </p:nvSpPr>
        <p:spPr>
          <a:xfrm>
            <a:off x="5504255" y="8366548"/>
            <a:ext cx="150214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火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6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日（金）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EEDA2ECC-09A7-46FD-8C7C-4C7ABCF4DC8A}"/>
              </a:ext>
            </a:extLst>
          </p:cNvPr>
          <p:cNvSpPr/>
          <p:nvPr/>
        </p:nvSpPr>
        <p:spPr>
          <a:xfrm>
            <a:off x="5149867" y="3219547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157F3BD0-9742-4435-B4B1-980BF9B1367B}"/>
              </a:ext>
            </a:extLst>
          </p:cNvPr>
          <p:cNvSpPr/>
          <p:nvPr/>
        </p:nvSpPr>
        <p:spPr>
          <a:xfrm>
            <a:off x="5640558" y="3226323"/>
            <a:ext cx="1502143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</a:t>
            </a:r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23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日（月）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F5C27B1C-9F3D-4B61-8147-CE75D5FF673B}"/>
              </a:ext>
            </a:extLst>
          </p:cNvPr>
          <p:cNvSpPr/>
          <p:nvPr/>
        </p:nvSpPr>
        <p:spPr>
          <a:xfrm>
            <a:off x="5649988" y="3519318"/>
            <a:ext cx="1799959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</a:t>
            </a:r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6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日（月）・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20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日（月）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9B728C28-2E9A-4E69-BA86-3215911B3DE1}"/>
              </a:ext>
            </a:extLst>
          </p:cNvPr>
          <p:cNvSpPr/>
          <p:nvPr/>
        </p:nvSpPr>
        <p:spPr>
          <a:xfrm>
            <a:off x="5171143" y="3533454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1F4C8D8B-7712-4008-8239-D4D88303013C}"/>
              </a:ext>
            </a:extLst>
          </p:cNvPr>
          <p:cNvSpPr/>
          <p:nvPr/>
        </p:nvSpPr>
        <p:spPr>
          <a:xfrm>
            <a:off x="5171143" y="3854074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F8847BB5-B208-4C71-B06C-5774BB42E056}"/>
              </a:ext>
            </a:extLst>
          </p:cNvPr>
          <p:cNvSpPr/>
          <p:nvPr/>
        </p:nvSpPr>
        <p:spPr>
          <a:xfrm>
            <a:off x="5662489" y="3845282"/>
            <a:ext cx="150214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10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17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日（月）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E357E95E-1130-4B6B-9DC4-732D263C2D92}"/>
              </a:ext>
            </a:extLst>
          </p:cNvPr>
          <p:cNvSpPr/>
          <p:nvPr/>
        </p:nvSpPr>
        <p:spPr>
          <a:xfrm>
            <a:off x="5171143" y="4168584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4933ED13-504D-4DFE-BEC4-8B6509C6D29B}"/>
              </a:ext>
            </a:extLst>
          </p:cNvPr>
          <p:cNvSpPr/>
          <p:nvPr/>
        </p:nvSpPr>
        <p:spPr>
          <a:xfrm>
            <a:off x="5717176" y="4159792"/>
            <a:ext cx="150214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日（月）・</a:t>
            </a:r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23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日（月）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35734DB8-2B13-4C09-9E1F-33584883BAFC}"/>
              </a:ext>
            </a:extLst>
          </p:cNvPr>
          <p:cNvSpPr/>
          <p:nvPr/>
        </p:nvSpPr>
        <p:spPr>
          <a:xfrm>
            <a:off x="2866012" y="5399007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CF5B405F-C003-478B-9D3D-5E132590CCB0}"/>
              </a:ext>
            </a:extLst>
          </p:cNvPr>
          <p:cNvSpPr/>
          <p:nvPr/>
        </p:nvSpPr>
        <p:spPr>
          <a:xfrm>
            <a:off x="3356703" y="5405783"/>
            <a:ext cx="1502143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10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日（火）・</a:t>
            </a:r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23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日（月）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EE8205C8-5A55-4886-B952-A267A9D93530}"/>
              </a:ext>
            </a:extLst>
          </p:cNvPr>
          <p:cNvSpPr/>
          <p:nvPr/>
        </p:nvSpPr>
        <p:spPr>
          <a:xfrm>
            <a:off x="3366133" y="5698778"/>
            <a:ext cx="1799959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22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水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AEB6CF51-B464-4C8B-AB47-B08578E8B0DE}"/>
              </a:ext>
            </a:extLst>
          </p:cNvPr>
          <p:cNvSpPr/>
          <p:nvPr/>
        </p:nvSpPr>
        <p:spPr>
          <a:xfrm>
            <a:off x="2887288" y="5712914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51" name="正方形/長方形 150">
            <a:extLst>
              <a:ext uri="{FF2B5EF4-FFF2-40B4-BE49-F238E27FC236}">
                <a16:creationId xmlns:a16="http://schemas.microsoft.com/office/drawing/2014/main" id="{7B93E007-A6E6-4BD4-9E9A-1BE7E46322E6}"/>
              </a:ext>
            </a:extLst>
          </p:cNvPr>
          <p:cNvSpPr/>
          <p:nvPr/>
        </p:nvSpPr>
        <p:spPr>
          <a:xfrm>
            <a:off x="2887288" y="6033534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026540ED-DE76-4509-8F5E-0B63D96186C4}"/>
              </a:ext>
            </a:extLst>
          </p:cNvPr>
          <p:cNvSpPr/>
          <p:nvPr/>
        </p:nvSpPr>
        <p:spPr>
          <a:xfrm>
            <a:off x="3433321" y="6024742"/>
            <a:ext cx="150214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6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木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13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日（木）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D0AA3857-F120-46CB-AEA8-948037770840}"/>
              </a:ext>
            </a:extLst>
          </p:cNvPr>
          <p:cNvSpPr/>
          <p:nvPr/>
        </p:nvSpPr>
        <p:spPr>
          <a:xfrm>
            <a:off x="710004" y="7362799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57" name="正方形/長方形 156">
            <a:extLst>
              <a:ext uri="{FF2B5EF4-FFF2-40B4-BE49-F238E27FC236}">
                <a16:creationId xmlns:a16="http://schemas.microsoft.com/office/drawing/2014/main" id="{9AB05734-FA60-433E-8C43-9E8C50FCA788}"/>
              </a:ext>
            </a:extLst>
          </p:cNvPr>
          <p:cNvSpPr/>
          <p:nvPr/>
        </p:nvSpPr>
        <p:spPr>
          <a:xfrm>
            <a:off x="1200695" y="7369575"/>
            <a:ext cx="1502143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18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日（水）・</a:t>
            </a:r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25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日（水）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410EFECB-BAC9-44D0-8C28-6FA5BA3F0997}"/>
              </a:ext>
            </a:extLst>
          </p:cNvPr>
          <p:cNvSpPr/>
          <p:nvPr/>
        </p:nvSpPr>
        <p:spPr>
          <a:xfrm>
            <a:off x="1210125" y="7662570"/>
            <a:ext cx="1799959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22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水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29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日（水）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9" name="正方形/長方形 158">
            <a:extLst>
              <a:ext uri="{FF2B5EF4-FFF2-40B4-BE49-F238E27FC236}">
                <a16:creationId xmlns:a16="http://schemas.microsoft.com/office/drawing/2014/main" id="{508BB6B9-3F7F-4CBC-B3A7-E2CA2D5DEB3F}"/>
              </a:ext>
            </a:extLst>
          </p:cNvPr>
          <p:cNvSpPr/>
          <p:nvPr/>
        </p:nvSpPr>
        <p:spPr>
          <a:xfrm>
            <a:off x="731280" y="7676706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5720D8A6-7757-4A22-9439-4AB6D77911BA}"/>
              </a:ext>
            </a:extLst>
          </p:cNvPr>
          <p:cNvSpPr/>
          <p:nvPr/>
        </p:nvSpPr>
        <p:spPr>
          <a:xfrm>
            <a:off x="731280" y="7997326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30B29A8D-1FAF-4EFC-83EF-0E6571D863D6}"/>
              </a:ext>
            </a:extLst>
          </p:cNvPr>
          <p:cNvSpPr/>
          <p:nvPr/>
        </p:nvSpPr>
        <p:spPr>
          <a:xfrm>
            <a:off x="1200695" y="7988534"/>
            <a:ext cx="150214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19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水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26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日（水）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5A84FC4C-FA41-4836-9FEA-6A564712552D}"/>
              </a:ext>
            </a:extLst>
          </p:cNvPr>
          <p:cNvSpPr/>
          <p:nvPr/>
        </p:nvSpPr>
        <p:spPr>
          <a:xfrm>
            <a:off x="731280" y="8311836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63" name="正方形/長方形 162">
            <a:extLst>
              <a:ext uri="{FF2B5EF4-FFF2-40B4-BE49-F238E27FC236}">
                <a16:creationId xmlns:a16="http://schemas.microsoft.com/office/drawing/2014/main" id="{47B29E14-290B-4C2E-A3BA-6AA2769833A4}"/>
              </a:ext>
            </a:extLst>
          </p:cNvPr>
          <p:cNvSpPr/>
          <p:nvPr/>
        </p:nvSpPr>
        <p:spPr>
          <a:xfrm>
            <a:off x="1198413" y="8303044"/>
            <a:ext cx="150214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18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水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25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日（水）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4" name="正方形/長方形 163">
            <a:extLst>
              <a:ext uri="{FF2B5EF4-FFF2-40B4-BE49-F238E27FC236}">
                <a16:creationId xmlns:a16="http://schemas.microsoft.com/office/drawing/2014/main" id="{7F13D522-7604-48AC-AF64-0137160DDB8A}"/>
              </a:ext>
            </a:extLst>
          </p:cNvPr>
          <p:cNvSpPr/>
          <p:nvPr/>
        </p:nvSpPr>
        <p:spPr>
          <a:xfrm>
            <a:off x="5248000" y="5341731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123FC71D-01FE-4B17-9DFD-A54AD40F6EAC}"/>
              </a:ext>
            </a:extLst>
          </p:cNvPr>
          <p:cNvSpPr/>
          <p:nvPr/>
        </p:nvSpPr>
        <p:spPr>
          <a:xfrm>
            <a:off x="5738691" y="5348507"/>
            <a:ext cx="1502143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12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日（木）・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23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日（月）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C65CA56E-A832-4499-8F0F-BD4D2687C0C5}"/>
              </a:ext>
            </a:extLst>
          </p:cNvPr>
          <p:cNvSpPr/>
          <p:nvPr/>
        </p:nvSpPr>
        <p:spPr>
          <a:xfrm>
            <a:off x="5796510" y="5641502"/>
            <a:ext cx="1629457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木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27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日（月）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7" name="正方形/長方形 166">
            <a:extLst>
              <a:ext uri="{FF2B5EF4-FFF2-40B4-BE49-F238E27FC236}">
                <a16:creationId xmlns:a16="http://schemas.microsoft.com/office/drawing/2014/main" id="{24FFCA14-50E0-4604-BCB8-BC557E49D855}"/>
              </a:ext>
            </a:extLst>
          </p:cNvPr>
          <p:cNvSpPr/>
          <p:nvPr/>
        </p:nvSpPr>
        <p:spPr>
          <a:xfrm>
            <a:off x="5269276" y="5655638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68" name="正方形/長方形 167">
            <a:extLst>
              <a:ext uri="{FF2B5EF4-FFF2-40B4-BE49-F238E27FC236}">
                <a16:creationId xmlns:a16="http://schemas.microsoft.com/office/drawing/2014/main" id="{EB7E2AE1-BE73-412A-B8AB-A4F3D8CD352E}"/>
              </a:ext>
            </a:extLst>
          </p:cNvPr>
          <p:cNvSpPr/>
          <p:nvPr/>
        </p:nvSpPr>
        <p:spPr>
          <a:xfrm>
            <a:off x="5269276" y="5976258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33BD7ABC-2708-4D9F-AD3C-6901C93C259B}"/>
              </a:ext>
            </a:extLst>
          </p:cNvPr>
          <p:cNvSpPr/>
          <p:nvPr/>
        </p:nvSpPr>
        <p:spPr>
          <a:xfrm>
            <a:off x="5725756" y="5967466"/>
            <a:ext cx="150214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10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日（月）・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20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日（木）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0FCD1B7E-F19E-430D-9A1B-03D7C0F8F1DD}"/>
              </a:ext>
            </a:extLst>
          </p:cNvPr>
          <p:cNvSpPr/>
          <p:nvPr/>
        </p:nvSpPr>
        <p:spPr>
          <a:xfrm>
            <a:off x="5269276" y="6290768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71" name="正方形/長方形 170">
            <a:extLst>
              <a:ext uri="{FF2B5EF4-FFF2-40B4-BE49-F238E27FC236}">
                <a16:creationId xmlns:a16="http://schemas.microsoft.com/office/drawing/2014/main" id="{6C740CE2-CE6D-4D5B-9F56-5AFDC163AFFA}"/>
              </a:ext>
            </a:extLst>
          </p:cNvPr>
          <p:cNvSpPr/>
          <p:nvPr/>
        </p:nvSpPr>
        <p:spPr>
          <a:xfrm>
            <a:off x="5802615" y="6281976"/>
            <a:ext cx="150214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19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日（木）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51BF7F2C-EEA1-4356-8D0D-7CE72CBABC8E}"/>
              </a:ext>
            </a:extLst>
          </p:cNvPr>
          <p:cNvSpPr/>
          <p:nvPr/>
        </p:nvSpPr>
        <p:spPr>
          <a:xfrm>
            <a:off x="626193" y="5336078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BABD1D13-E7E4-4612-B9FF-302F94B410D2}"/>
              </a:ext>
            </a:extLst>
          </p:cNvPr>
          <p:cNvSpPr/>
          <p:nvPr/>
        </p:nvSpPr>
        <p:spPr>
          <a:xfrm>
            <a:off x="1191744" y="5342854"/>
            <a:ext cx="1502143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6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日（金）・</a:t>
            </a:r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20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日（金）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DB2B9A7C-3AF0-42D4-B436-3EF2DC77B1E1}"/>
              </a:ext>
            </a:extLst>
          </p:cNvPr>
          <p:cNvSpPr/>
          <p:nvPr/>
        </p:nvSpPr>
        <p:spPr>
          <a:xfrm>
            <a:off x="1126314" y="5635849"/>
            <a:ext cx="1799959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10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金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17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日（金）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A3D158C2-9844-4CEF-9C3A-BD0DFC68C303}"/>
              </a:ext>
            </a:extLst>
          </p:cNvPr>
          <p:cNvSpPr/>
          <p:nvPr/>
        </p:nvSpPr>
        <p:spPr>
          <a:xfrm>
            <a:off x="647469" y="5649985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55375AC0-6594-4929-B0F2-ACAA5DFB45B6}"/>
              </a:ext>
            </a:extLst>
          </p:cNvPr>
          <p:cNvSpPr/>
          <p:nvPr/>
        </p:nvSpPr>
        <p:spPr>
          <a:xfrm>
            <a:off x="647469" y="5970605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28586E9E-36D1-457F-A222-DA271E4CD123}"/>
              </a:ext>
            </a:extLst>
          </p:cNvPr>
          <p:cNvSpPr/>
          <p:nvPr/>
        </p:nvSpPr>
        <p:spPr>
          <a:xfrm>
            <a:off x="1193502" y="5961813"/>
            <a:ext cx="150214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7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金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14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日（金）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4B38C284-2BF0-4D7F-8677-BFFE571A3671}"/>
              </a:ext>
            </a:extLst>
          </p:cNvPr>
          <p:cNvSpPr/>
          <p:nvPr/>
        </p:nvSpPr>
        <p:spPr>
          <a:xfrm>
            <a:off x="647469" y="6285115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6B2F983D-637B-4F8A-A7FB-21B4C3665B37}"/>
              </a:ext>
            </a:extLst>
          </p:cNvPr>
          <p:cNvSpPr/>
          <p:nvPr/>
        </p:nvSpPr>
        <p:spPr>
          <a:xfrm>
            <a:off x="1129352" y="6276323"/>
            <a:ext cx="150214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13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日（金）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95B47753-E59D-4B22-9F1E-CCD8C48C03CF}"/>
              </a:ext>
            </a:extLst>
          </p:cNvPr>
          <p:cNvSpPr/>
          <p:nvPr/>
        </p:nvSpPr>
        <p:spPr>
          <a:xfrm>
            <a:off x="2930347" y="3230737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AED51DBF-BFFE-42C8-934D-1D1A9975AE31}"/>
              </a:ext>
            </a:extLst>
          </p:cNvPr>
          <p:cNvSpPr/>
          <p:nvPr/>
        </p:nvSpPr>
        <p:spPr>
          <a:xfrm>
            <a:off x="3487138" y="3237513"/>
            <a:ext cx="1502143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5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木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25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日（水）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7BF6642B-34CE-4ED1-91F4-617A1EE56716}"/>
              </a:ext>
            </a:extLst>
          </p:cNvPr>
          <p:cNvSpPr/>
          <p:nvPr/>
        </p:nvSpPr>
        <p:spPr>
          <a:xfrm>
            <a:off x="3430468" y="3530508"/>
            <a:ext cx="1799959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24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日（金）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9F96365E-9C71-4C5C-B793-4804F69C84B9}"/>
              </a:ext>
            </a:extLst>
          </p:cNvPr>
          <p:cNvSpPr/>
          <p:nvPr/>
        </p:nvSpPr>
        <p:spPr>
          <a:xfrm>
            <a:off x="2951623" y="3544644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1DA8E0A5-BC7C-4E73-8F0A-9BE93EB3CCFD}"/>
              </a:ext>
            </a:extLst>
          </p:cNvPr>
          <p:cNvSpPr/>
          <p:nvPr/>
        </p:nvSpPr>
        <p:spPr>
          <a:xfrm>
            <a:off x="2951623" y="3865264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58523DF1-76A3-4793-8B75-D988599A41A1}"/>
              </a:ext>
            </a:extLst>
          </p:cNvPr>
          <p:cNvSpPr/>
          <p:nvPr/>
        </p:nvSpPr>
        <p:spPr>
          <a:xfrm>
            <a:off x="3497656" y="3856472"/>
            <a:ext cx="150214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20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日（木）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AFE6A3A0-4920-4875-8387-79C0F8457426}"/>
              </a:ext>
            </a:extLst>
          </p:cNvPr>
          <p:cNvSpPr/>
          <p:nvPr/>
        </p:nvSpPr>
        <p:spPr>
          <a:xfrm>
            <a:off x="2951623" y="4179774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BEAAA7E3-D5CF-413C-9BCF-3CB2F0ADBAFD}"/>
              </a:ext>
            </a:extLst>
          </p:cNvPr>
          <p:cNvSpPr/>
          <p:nvPr/>
        </p:nvSpPr>
        <p:spPr>
          <a:xfrm>
            <a:off x="3450132" y="4170982"/>
            <a:ext cx="150214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27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日（金）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2B8E1AAE-716B-4966-840D-D2F83B45E35D}"/>
              </a:ext>
            </a:extLst>
          </p:cNvPr>
          <p:cNvSpPr/>
          <p:nvPr/>
        </p:nvSpPr>
        <p:spPr>
          <a:xfrm>
            <a:off x="2948269" y="7362799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1160CF95-3451-4D22-A1BE-F08D08C58828}"/>
              </a:ext>
            </a:extLst>
          </p:cNvPr>
          <p:cNvSpPr/>
          <p:nvPr/>
        </p:nvSpPr>
        <p:spPr>
          <a:xfrm>
            <a:off x="3503827" y="7369575"/>
            <a:ext cx="1502143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日（水）・</a:t>
            </a:r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25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日（水）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9AC79121-4E65-4E22-9B24-390F1E94A208}"/>
              </a:ext>
            </a:extLst>
          </p:cNvPr>
          <p:cNvSpPr/>
          <p:nvPr/>
        </p:nvSpPr>
        <p:spPr>
          <a:xfrm>
            <a:off x="3497656" y="7652690"/>
            <a:ext cx="1495086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8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水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29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日（水）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06B972D7-4F1C-4057-874E-56B6C3D40973}"/>
              </a:ext>
            </a:extLst>
          </p:cNvPr>
          <p:cNvSpPr/>
          <p:nvPr/>
        </p:nvSpPr>
        <p:spPr>
          <a:xfrm>
            <a:off x="2969545" y="7676706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CC7945E6-AE02-4527-AC8B-9AF6627F6A09}"/>
              </a:ext>
            </a:extLst>
          </p:cNvPr>
          <p:cNvSpPr/>
          <p:nvPr/>
        </p:nvSpPr>
        <p:spPr>
          <a:xfrm>
            <a:off x="2969545" y="7997326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D8601F59-CDBA-4D58-AEA1-C52E92FF562B}"/>
              </a:ext>
            </a:extLst>
          </p:cNvPr>
          <p:cNvSpPr/>
          <p:nvPr/>
        </p:nvSpPr>
        <p:spPr>
          <a:xfrm>
            <a:off x="3438960" y="7977210"/>
            <a:ext cx="150214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19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水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26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日（水）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C1D3B603-0454-409B-8AC3-9F8BCB8CC01D}"/>
              </a:ext>
            </a:extLst>
          </p:cNvPr>
          <p:cNvSpPr/>
          <p:nvPr/>
        </p:nvSpPr>
        <p:spPr>
          <a:xfrm>
            <a:off x="2969545" y="8311836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F520908D-9907-4C74-B2F0-A86BA58D48A4}"/>
              </a:ext>
            </a:extLst>
          </p:cNvPr>
          <p:cNvSpPr/>
          <p:nvPr/>
        </p:nvSpPr>
        <p:spPr>
          <a:xfrm>
            <a:off x="3503827" y="8303044"/>
            <a:ext cx="150214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</a:t>
            </a:r>
            <a:r>
              <a:rPr lang="ja-JP" altLang="en-US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水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）・</a:t>
            </a:r>
            <a:r>
              <a:rPr lang="en-US" altLang="ja-JP" sz="10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25</a:t>
            </a:r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日（水）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CABF52CA-B063-47E2-B5EC-13D121ACB9F3}"/>
              </a:ext>
            </a:extLst>
          </p:cNvPr>
          <p:cNvSpPr/>
          <p:nvPr/>
        </p:nvSpPr>
        <p:spPr>
          <a:xfrm>
            <a:off x="2886648" y="6285115"/>
            <a:ext cx="502066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05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ja-JP" altLang="en-US" sz="105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6054C7C3-0278-4472-82A6-4A438C566B0C}"/>
              </a:ext>
            </a:extLst>
          </p:cNvPr>
          <p:cNvSpPr/>
          <p:nvPr/>
        </p:nvSpPr>
        <p:spPr>
          <a:xfrm>
            <a:off x="3433321" y="6276323"/>
            <a:ext cx="1502143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10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ご相談ください。</a:t>
            </a:r>
            <a:endParaRPr lang="en-US" altLang="ja-JP" sz="1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8579176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1486</TotalTime>
  <Words>705</Words>
  <Application>Microsoft Office PowerPoint</Application>
  <PresentationFormat>ユーザー設定</PresentationFormat>
  <Paragraphs>103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HG丸ｺﾞｼｯｸM-PRO</vt:lpstr>
      <vt:lpstr>小塚ゴシック Pro B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Tsurusawa Hiroshi</cp:lastModifiedBy>
  <cp:revision>167</cp:revision>
  <cp:lastPrinted>2019-11-22T06:45:20Z</cp:lastPrinted>
  <dcterms:created xsi:type="dcterms:W3CDTF">2013-08-07T01:16:52Z</dcterms:created>
  <dcterms:modified xsi:type="dcterms:W3CDTF">2019-11-22T06:53:39Z</dcterms:modified>
</cp:coreProperties>
</file>